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Good introduction a little short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cc74c207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cc74c207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Anahera: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cc74c207b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cc74c207b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af8031a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faf8031a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Very good!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af8031a3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af8031a3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Really good to have the </a:t>
            </a:r>
            <a:r>
              <a:rPr lang="en-GB"/>
              <a:t>traditions and public holidays. Good conceptual connection between forming a society and speciifics with your traditions.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fc1d4020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ffc1d4020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f67a7d5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f67a7d5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fc1d40208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fc1d40208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gif"/><Relationship Id="rId5" Type="http://schemas.openxmlformats.org/officeDocument/2006/relationships/hyperlink" Target="http://www.youtube.com/watch?v=vPhg6sc1Mk4" TargetMode="External"/><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E3FD"/>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918800" y="811275"/>
            <a:ext cx="3306399" cy="4212325"/>
          </a:xfrm>
          <a:prstGeom prst="rect">
            <a:avLst/>
          </a:prstGeom>
          <a:noFill/>
          <a:ln>
            <a:noFill/>
          </a:ln>
        </p:spPr>
      </p:pic>
      <p:sp>
        <p:nvSpPr>
          <p:cNvPr id="55" name="Google Shape;55;p13"/>
          <p:cNvSpPr txBox="1"/>
          <p:nvPr/>
        </p:nvSpPr>
        <p:spPr>
          <a:xfrm>
            <a:off x="213300" y="0"/>
            <a:ext cx="87174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4500">
                <a:solidFill>
                  <a:srgbClr val="78B1B5"/>
                </a:solidFill>
                <a:latin typeface="Times New Roman"/>
                <a:ea typeface="Times New Roman"/>
                <a:cs typeface="Times New Roman"/>
                <a:sym typeface="Times New Roman"/>
              </a:rPr>
              <a:t>Akira Island</a:t>
            </a:r>
            <a:endParaRPr sz="1800">
              <a:solidFill>
                <a:srgbClr val="78B1B5"/>
              </a:solidFill>
            </a:endParaRPr>
          </a:p>
        </p:txBody>
      </p:sp>
      <p:sp>
        <p:nvSpPr>
          <p:cNvPr id="56" name="Google Shape;56;p13"/>
          <p:cNvSpPr txBox="1"/>
          <p:nvPr/>
        </p:nvSpPr>
        <p:spPr>
          <a:xfrm>
            <a:off x="211150" y="132800"/>
            <a:ext cx="2070900" cy="29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8B1B5"/>
                </a:solidFill>
              </a:rPr>
              <a:t>          Group 1</a:t>
            </a:r>
            <a:endParaRPr sz="1800">
              <a:solidFill>
                <a:srgbClr val="78B1B5"/>
              </a:solidFill>
            </a:endParaRPr>
          </a:p>
          <a:p>
            <a:pPr indent="0" lvl="0" marL="0" rtl="0" algn="l">
              <a:spcBef>
                <a:spcPts val="0"/>
              </a:spcBef>
              <a:spcAft>
                <a:spcPts val="0"/>
              </a:spcAft>
              <a:buNone/>
            </a:pPr>
            <a:r>
              <a:rPr lang="en-GB" sz="1800">
                <a:solidFill>
                  <a:srgbClr val="78B1B5"/>
                </a:solidFill>
              </a:rPr>
              <a:t>. Mereana</a:t>
            </a:r>
            <a:endParaRPr sz="1800">
              <a:solidFill>
                <a:srgbClr val="78B1B5"/>
              </a:solidFill>
            </a:endParaRPr>
          </a:p>
          <a:p>
            <a:pPr indent="0" lvl="0" marL="0" rtl="0" algn="l">
              <a:spcBef>
                <a:spcPts val="0"/>
              </a:spcBef>
              <a:spcAft>
                <a:spcPts val="0"/>
              </a:spcAft>
              <a:buNone/>
            </a:pPr>
            <a:r>
              <a:rPr lang="en-GB" sz="1800">
                <a:solidFill>
                  <a:srgbClr val="78B1B5"/>
                </a:solidFill>
              </a:rPr>
              <a:t>. Anahera</a:t>
            </a:r>
            <a:endParaRPr sz="1800">
              <a:solidFill>
                <a:srgbClr val="78B1B5"/>
              </a:solidFill>
            </a:endParaRPr>
          </a:p>
          <a:p>
            <a:pPr indent="0" lvl="0" marL="0" rtl="0" algn="l">
              <a:spcBef>
                <a:spcPts val="0"/>
              </a:spcBef>
              <a:spcAft>
                <a:spcPts val="0"/>
              </a:spcAft>
              <a:buNone/>
            </a:pPr>
            <a:r>
              <a:rPr lang="en-GB" sz="1800">
                <a:solidFill>
                  <a:srgbClr val="78B1B5"/>
                </a:solidFill>
              </a:rPr>
              <a:t>. Waimarie </a:t>
            </a:r>
            <a:endParaRPr sz="1800">
              <a:solidFill>
                <a:srgbClr val="78B1B5"/>
              </a:solidFill>
            </a:endParaRPr>
          </a:p>
          <a:p>
            <a:pPr indent="0" lvl="0" marL="0" rtl="0" algn="l">
              <a:spcBef>
                <a:spcPts val="0"/>
              </a:spcBef>
              <a:spcAft>
                <a:spcPts val="0"/>
              </a:spcAft>
              <a:buNone/>
            </a:pPr>
            <a:r>
              <a:t/>
            </a:r>
            <a:endParaRPr sz="1800">
              <a:solidFill>
                <a:srgbClr val="78B1B5"/>
              </a:solidFill>
            </a:endParaRPr>
          </a:p>
        </p:txBody>
      </p:sp>
      <p:pic>
        <p:nvPicPr>
          <p:cNvPr id="57" name="Google Shape;57;p13"/>
          <p:cNvPicPr preferRelativeResize="0"/>
          <p:nvPr/>
        </p:nvPicPr>
        <p:blipFill rotWithShape="1">
          <a:blip r:embed="rId4">
            <a:alphaModFix/>
          </a:blip>
          <a:srcRect b="13433" l="10728" r="10791" t="31196"/>
          <a:stretch/>
        </p:blipFill>
        <p:spPr>
          <a:xfrm>
            <a:off x="-2024775" y="4458203"/>
            <a:ext cx="1148000" cy="809850"/>
          </a:xfrm>
          <a:prstGeom prst="rect">
            <a:avLst/>
          </a:prstGeom>
          <a:noFill/>
          <a:ln>
            <a:noFill/>
          </a:ln>
        </p:spPr>
      </p:pic>
      <p:pic>
        <p:nvPicPr>
          <p:cNvPr id="58" name="Google Shape;58;p13"/>
          <p:cNvPicPr preferRelativeResize="0"/>
          <p:nvPr/>
        </p:nvPicPr>
        <p:blipFill rotWithShape="1">
          <a:blip r:embed="rId4">
            <a:alphaModFix/>
          </a:blip>
          <a:srcRect b="13433" l="10728" r="10791" t="31196"/>
          <a:stretch/>
        </p:blipFill>
        <p:spPr>
          <a:xfrm>
            <a:off x="-2400300" y="3602450"/>
            <a:ext cx="1523525" cy="1074824"/>
          </a:xfrm>
          <a:prstGeom prst="rect">
            <a:avLst/>
          </a:prstGeom>
          <a:noFill/>
          <a:ln>
            <a:noFill/>
          </a:ln>
        </p:spPr>
      </p:pic>
      <p:pic>
        <p:nvPicPr>
          <p:cNvPr id="59" name="Google Shape;59;p13"/>
          <p:cNvPicPr preferRelativeResize="0"/>
          <p:nvPr/>
        </p:nvPicPr>
        <p:blipFill rotWithShape="1">
          <a:blip r:embed="rId4">
            <a:alphaModFix/>
          </a:blip>
          <a:srcRect b="13433" l="10728" r="10791" t="31196"/>
          <a:stretch/>
        </p:blipFill>
        <p:spPr>
          <a:xfrm>
            <a:off x="-1066799" y="4158539"/>
            <a:ext cx="775576" cy="547160"/>
          </a:xfrm>
          <a:prstGeom prst="rect">
            <a:avLst/>
          </a:prstGeom>
          <a:noFill/>
          <a:ln>
            <a:noFill/>
          </a:ln>
        </p:spPr>
      </p:pic>
      <p:pic>
        <p:nvPicPr>
          <p:cNvPr id="60" name="Google Shape;60;p13"/>
          <p:cNvPicPr preferRelativeResize="0"/>
          <p:nvPr/>
        </p:nvPicPr>
        <p:blipFill rotWithShape="1">
          <a:blip r:embed="rId4">
            <a:alphaModFix/>
          </a:blip>
          <a:srcRect b="13433" l="10728" r="10791" t="31196"/>
          <a:stretch/>
        </p:blipFill>
        <p:spPr>
          <a:xfrm>
            <a:off x="-609600" y="4754312"/>
            <a:ext cx="574175" cy="405076"/>
          </a:xfrm>
          <a:prstGeom prst="rect">
            <a:avLst/>
          </a:prstGeom>
          <a:noFill/>
          <a:ln>
            <a:noFill/>
          </a:ln>
        </p:spPr>
      </p:pic>
      <p:pic>
        <p:nvPicPr>
          <p:cNvPr id="61" name="Google Shape;61;p13"/>
          <p:cNvPicPr preferRelativeResize="0"/>
          <p:nvPr/>
        </p:nvPicPr>
        <p:blipFill rotWithShape="1">
          <a:blip r:embed="rId4">
            <a:alphaModFix/>
          </a:blip>
          <a:srcRect b="13433" l="10728" r="10791" t="31196"/>
          <a:stretch/>
        </p:blipFill>
        <p:spPr>
          <a:xfrm>
            <a:off x="-1652205" y="2969349"/>
            <a:ext cx="1616779" cy="1140600"/>
          </a:xfrm>
          <a:prstGeom prst="rect">
            <a:avLst/>
          </a:prstGeom>
          <a:noFill/>
          <a:ln>
            <a:noFill/>
          </a:ln>
        </p:spPr>
      </p:pic>
      <p:pic>
        <p:nvPicPr>
          <p:cNvPr id="62" name="Google Shape;62;p13"/>
          <p:cNvPicPr preferRelativeResize="0"/>
          <p:nvPr/>
        </p:nvPicPr>
        <p:blipFill rotWithShape="1">
          <a:blip r:embed="rId4">
            <a:alphaModFix/>
          </a:blip>
          <a:srcRect b="13433" l="10728" r="10791" t="31196"/>
          <a:stretch/>
        </p:blipFill>
        <p:spPr>
          <a:xfrm>
            <a:off x="-2226375" y="2062951"/>
            <a:ext cx="1616776" cy="1140599"/>
          </a:xfrm>
          <a:prstGeom prst="rect">
            <a:avLst/>
          </a:prstGeom>
          <a:noFill/>
          <a:ln>
            <a:noFill/>
          </a:ln>
        </p:spPr>
      </p:pic>
      <p:sp>
        <p:nvSpPr>
          <p:cNvPr id="63" name="Google Shape;63;p13"/>
          <p:cNvSpPr txBox="1"/>
          <p:nvPr/>
        </p:nvSpPr>
        <p:spPr>
          <a:xfrm>
            <a:off x="101088" y="1983525"/>
            <a:ext cx="2703300" cy="21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8B1B5"/>
                </a:solidFill>
              </a:rPr>
              <a:t>Sea turtles </a:t>
            </a:r>
            <a:r>
              <a:rPr lang="en-GB" sz="1800">
                <a:solidFill>
                  <a:srgbClr val="78B1B5"/>
                </a:solidFill>
              </a:rPr>
              <a:t>represent</a:t>
            </a:r>
            <a:r>
              <a:rPr lang="en-GB" sz="1800">
                <a:solidFill>
                  <a:srgbClr val="78B1B5"/>
                </a:solidFill>
              </a:rPr>
              <a:t> our  marine ecosystem </a:t>
            </a:r>
            <a:r>
              <a:rPr lang="en-GB" sz="1800">
                <a:solidFill>
                  <a:srgbClr val="78B1B5"/>
                </a:solidFill>
              </a:rPr>
              <a:t>their</a:t>
            </a:r>
            <a:r>
              <a:rPr lang="en-GB" sz="1800">
                <a:solidFill>
                  <a:srgbClr val="78B1B5"/>
                </a:solidFill>
              </a:rPr>
              <a:t> presence and wellbeing are </a:t>
            </a:r>
            <a:r>
              <a:rPr lang="en-GB" sz="1800">
                <a:solidFill>
                  <a:srgbClr val="78B1B5"/>
                </a:solidFill>
              </a:rPr>
              <a:t>indicators of a healthy marine ecosystem.  </a:t>
            </a:r>
            <a:endParaRPr sz="1800">
              <a:solidFill>
                <a:srgbClr val="78B1B5"/>
              </a:solidFill>
            </a:endParaRPr>
          </a:p>
        </p:txBody>
      </p:sp>
      <p:sp>
        <p:nvSpPr>
          <p:cNvPr id="64" name="Google Shape;64;p13"/>
          <p:cNvSpPr txBox="1"/>
          <p:nvPr/>
        </p:nvSpPr>
        <p:spPr>
          <a:xfrm>
            <a:off x="6440688" y="1983525"/>
            <a:ext cx="2703300" cy="21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8B1B5"/>
                </a:solidFill>
              </a:rPr>
              <a:t>Quokkas represent happiness and positivity due to there friendly </a:t>
            </a:r>
            <a:r>
              <a:rPr lang="en-GB" sz="1800">
                <a:solidFill>
                  <a:srgbClr val="78B1B5"/>
                </a:solidFill>
              </a:rPr>
              <a:t>appearance</a:t>
            </a:r>
            <a:r>
              <a:rPr lang="en-GB" sz="1800">
                <a:solidFill>
                  <a:srgbClr val="78B1B5"/>
                </a:solidFill>
              </a:rPr>
              <a:t> and </a:t>
            </a:r>
            <a:r>
              <a:rPr lang="en-GB" sz="1800">
                <a:solidFill>
                  <a:srgbClr val="78B1B5"/>
                </a:solidFill>
              </a:rPr>
              <a:t>smiling</a:t>
            </a:r>
            <a:r>
              <a:rPr lang="en-GB" sz="1800">
                <a:solidFill>
                  <a:srgbClr val="78B1B5"/>
                </a:solidFill>
              </a:rPr>
              <a:t> expression. </a:t>
            </a:r>
            <a:endParaRPr sz="1800">
              <a:solidFill>
                <a:srgbClr val="78B1B5"/>
              </a:solidFill>
            </a:endParaRPr>
          </a:p>
        </p:txBody>
      </p:sp>
      <p:pic>
        <p:nvPicPr>
          <p:cNvPr descr="A special treat today with some of the most relaxing wave sounds we have ever recorded from Playa de Piticabo in Dominican republic. Pebble beach sounds are unique in its kind, perfect for sleeping or studying, and for just about anything you may be doing. Keep this video playing to create a calming atmosphere wherever you are. Highly recommended at any office as a relaxing background or at home, in class at school, in any waiting room setting, at hospitals and dental clinics. Relax your mind and body every day and night.&#10;&#10;All rights belong to Naturaleza Viva" id="65" name="Google Shape;65;p13" title="The Most Relaxing Waves Ever - Ocean Sounds to Sleep, Study and Chill">
            <a:hlinkClick r:id="rId5"/>
          </p:cNvPr>
          <p:cNvPicPr preferRelativeResize="0"/>
          <p:nvPr/>
        </p:nvPicPr>
        <p:blipFill>
          <a:blip r:embed="rId6">
            <a:alphaModFix/>
          </a:blip>
          <a:stretch>
            <a:fillRect/>
          </a:stretch>
        </p:blipFill>
        <p:spPr>
          <a:xfrm>
            <a:off x="9067800" y="114300"/>
            <a:ext cx="36000" cy="36000"/>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2">
                                  <p:stCondLst>
                                    <p:cond delay="0"/>
                                  </p:stCondLst>
                                  <p:childTnLst>
                                    <p:anim calcmode="lin" valueType="num">
                                      <p:cBhvr additive="base">
                                        <p:cTn dur="5000"/>
                                        <p:tgtEl>
                                          <p:spTgt spid="57"/>
                                        </p:tgtEl>
                                        <p:attrNameLst>
                                          <p:attrName>ppt_x</p:attrName>
                                        </p:attrNameLst>
                                      </p:cBhvr>
                                      <p:tavLst>
                                        <p:tav fmla="" tm="0">
                                          <p:val>
                                            <p:strVal val="#ppt_x"/>
                                          </p:val>
                                        </p:tav>
                                        <p:tav fmla="" tm="100000">
                                          <p:val>
                                            <p:strVal val="#ppt_x+1"/>
                                          </p:val>
                                        </p:tav>
                                      </p:tavLst>
                                    </p:anim>
                                    <p:set>
                                      <p:cBhvr>
                                        <p:cTn dur="1" fill="hold">
                                          <p:stCondLst>
                                            <p:cond delay="5000"/>
                                          </p:stCondLst>
                                        </p:cTn>
                                        <p:tgtEl>
                                          <p:spTgt spid="57"/>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0"/>
                                        <p:tgtEl>
                                          <p:spTgt spid="61"/>
                                        </p:tgtEl>
                                        <p:attrNameLst>
                                          <p:attrName>ppt_x</p:attrName>
                                        </p:attrNameLst>
                                      </p:cBhvr>
                                      <p:tavLst>
                                        <p:tav fmla="" tm="0">
                                          <p:val>
                                            <p:strVal val="#ppt_x"/>
                                          </p:val>
                                        </p:tav>
                                        <p:tav fmla="" tm="100000">
                                          <p:val>
                                            <p:strVal val="#ppt_x+1"/>
                                          </p:val>
                                        </p:tav>
                                      </p:tavLst>
                                    </p:anim>
                                    <p:set>
                                      <p:cBhvr>
                                        <p:cTn dur="1" fill="hold">
                                          <p:stCondLst>
                                            <p:cond delay="5000"/>
                                          </p:stCondLst>
                                        </p:cTn>
                                        <p:tgtEl>
                                          <p:spTgt spid="61"/>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0"/>
                                        <p:tgtEl>
                                          <p:spTgt spid="60"/>
                                        </p:tgtEl>
                                        <p:attrNameLst>
                                          <p:attrName>ppt_x</p:attrName>
                                        </p:attrNameLst>
                                      </p:cBhvr>
                                      <p:tavLst>
                                        <p:tav fmla="" tm="0">
                                          <p:val>
                                            <p:strVal val="#ppt_x"/>
                                          </p:val>
                                        </p:tav>
                                        <p:tav fmla="" tm="100000">
                                          <p:val>
                                            <p:strVal val="#ppt_x+1"/>
                                          </p:val>
                                        </p:tav>
                                      </p:tavLst>
                                    </p:anim>
                                    <p:set>
                                      <p:cBhvr>
                                        <p:cTn dur="1" fill="hold">
                                          <p:stCondLst>
                                            <p:cond delay="5000"/>
                                          </p:stCondLst>
                                        </p:cTn>
                                        <p:tgtEl>
                                          <p:spTgt spid="60"/>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4700"/>
                                        <p:tgtEl>
                                          <p:spTgt spid="58"/>
                                        </p:tgtEl>
                                        <p:attrNameLst>
                                          <p:attrName>ppt_x</p:attrName>
                                        </p:attrNameLst>
                                      </p:cBhvr>
                                      <p:tavLst>
                                        <p:tav fmla="" tm="0">
                                          <p:val>
                                            <p:strVal val="#ppt_x"/>
                                          </p:val>
                                        </p:tav>
                                        <p:tav fmla="" tm="100000">
                                          <p:val>
                                            <p:strVal val="#ppt_x+1"/>
                                          </p:val>
                                        </p:tav>
                                      </p:tavLst>
                                    </p:anim>
                                    <p:set>
                                      <p:cBhvr>
                                        <p:cTn dur="1" fill="hold">
                                          <p:stCondLst>
                                            <p:cond delay="4700"/>
                                          </p:stCondLst>
                                        </p:cTn>
                                        <p:tgtEl>
                                          <p:spTgt spid="58"/>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4500"/>
                                        <p:tgtEl>
                                          <p:spTgt spid="59"/>
                                        </p:tgtEl>
                                        <p:attrNameLst>
                                          <p:attrName>ppt_x</p:attrName>
                                        </p:attrNameLst>
                                      </p:cBhvr>
                                      <p:tavLst>
                                        <p:tav fmla="" tm="0">
                                          <p:val>
                                            <p:strVal val="#ppt_x"/>
                                          </p:val>
                                        </p:tav>
                                        <p:tav fmla="" tm="100000">
                                          <p:val>
                                            <p:strVal val="#ppt_x+1"/>
                                          </p:val>
                                        </p:tav>
                                      </p:tavLst>
                                    </p:anim>
                                    <p:set>
                                      <p:cBhvr>
                                        <p:cTn dur="1" fill="hold">
                                          <p:stCondLst>
                                            <p:cond delay="4500"/>
                                          </p:stCondLst>
                                        </p:cTn>
                                        <p:tgtEl>
                                          <p:spTgt spid="59"/>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4300"/>
                                        <p:tgtEl>
                                          <p:spTgt spid="62"/>
                                        </p:tgtEl>
                                        <p:attrNameLst>
                                          <p:attrName>ppt_x</p:attrName>
                                        </p:attrNameLst>
                                      </p:cBhvr>
                                      <p:tavLst>
                                        <p:tav fmla="" tm="0">
                                          <p:val>
                                            <p:strVal val="#ppt_x"/>
                                          </p:val>
                                        </p:tav>
                                        <p:tav fmla="" tm="100000">
                                          <p:val>
                                            <p:strVal val="#ppt_x+1"/>
                                          </p:val>
                                        </p:tav>
                                      </p:tavLst>
                                    </p:anim>
                                    <p:set>
                                      <p:cBhvr>
                                        <p:cTn dur="1" fill="hold">
                                          <p:stCondLst>
                                            <p:cond delay="4300"/>
                                          </p:stCondLst>
                                        </p:cTn>
                                        <p:tgtEl>
                                          <p:spTgt spid="62"/>
                                        </p:tgtEl>
                                        <p:attrNameLst>
                                          <p:attrName>style.visibility</p:attrName>
                                        </p:attrNameLst>
                                      </p:cBhvr>
                                      <p:to>
                                        <p:strVal val="hidden"/>
                                      </p:to>
                                    </p:set>
                                  </p:childTnLst>
                                </p:cTn>
                              </p:par>
                              <p:par>
                                <p:cTn fill="hold" nodeType="withEffect" presetClass="entr" presetID="2" presetSubtype="2">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43353" l="3665" r="4927" t="14199"/>
          <a:stretch/>
        </p:blipFill>
        <p:spPr>
          <a:xfrm>
            <a:off x="1693750" y="1485725"/>
            <a:ext cx="5834151" cy="3278802"/>
          </a:xfrm>
          <a:prstGeom prst="rect">
            <a:avLst/>
          </a:prstGeom>
          <a:noFill/>
          <a:ln>
            <a:noFill/>
          </a:ln>
        </p:spPr>
      </p:pic>
      <p:sp>
        <p:nvSpPr>
          <p:cNvPr id="71" name="Google Shape;71;p14"/>
          <p:cNvSpPr txBox="1"/>
          <p:nvPr/>
        </p:nvSpPr>
        <p:spPr>
          <a:xfrm>
            <a:off x="2334300" y="1087750"/>
            <a:ext cx="4475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rgbClr val="78B1B5"/>
                </a:solidFill>
              </a:rPr>
              <a:t>THIS IS AKIRA </a:t>
            </a:r>
            <a:r>
              <a:rPr lang="en-GB" sz="2300">
                <a:solidFill>
                  <a:srgbClr val="78B1B5"/>
                </a:solidFill>
              </a:rPr>
              <a:t>ISLANDS</a:t>
            </a:r>
            <a:r>
              <a:rPr lang="en-GB" sz="2300">
                <a:solidFill>
                  <a:srgbClr val="78B1B5"/>
                </a:solidFill>
              </a:rPr>
              <a:t> FLAG</a:t>
            </a:r>
            <a:br>
              <a:rPr lang="en-GB" sz="1800">
                <a:solidFill>
                  <a:schemeClr val="dk2"/>
                </a:solidFill>
              </a:rPr>
            </a:br>
            <a:endParaRPr sz="1800">
              <a:solidFill>
                <a:schemeClr val="dk2"/>
              </a:solidFill>
            </a:endParaRPr>
          </a:p>
        </p:txBody>
      </p:sp>
      <p:pic>
        <p:nvPicPr>
          <p:cNvPr id="72" name="Google Shape;72;p14" title="File:600px solid White.svg - Wikipedia"/>
          <p:cNvPicPr preferRelativeResize="0"/>
          <p:nvPr/>
        </p:nvPicPr>
        <p:blipFill rotWithShape="1">
          <a:blip r:embed="rId4">
            <a:alphaModFix/>
          </a:blip>
          <a:srcRect b="11350" l="2578" r="5358" t="9279"/>
          <a:stretch/>
        </p:blipFill>
        <p:spPr>
          <a:xfrm>
            <a:off x="1693750" y="3131175"/>
            <a:ext cx="170925" cy="1235375"/>
          </a:xfrm>
          <a:prstGeom prst="rect">
            <a:avLst/>
          </a:prstGeom>
          <a:noFill/>
          <a:ln>
            <a:noFill/>
          </a:ln>
        </p:spPr>
      </p:pic>
      <p:pic>
        <p:nvPicPr>
          <p:cNvPr id="73" name="Google Shape;73;p14" title="File:600px solid White.svg - Wikipedia"/>
          <p:cNvPicPr preferRelativeResize="0"/>
          <p:nvPr/>
        </p:nvPicPr>
        <p:blipFill rotWithShape="1">
          <a:blip r:embed="rId4">
            <a:alphaModFix/>
          </a:blip>
          <a:srcRect b="26384" l="2947" r="8299" t="0"/>
          <a:stretch/>
        </p:blipFill>
        <p:spPr>
          <a:xfrm rot="10800000">
            <a:off x="1864674" y="4263325"/>
            <a:ext cx="1867226" cy="216775"/>
          </a:xfrm>
          <a:prstGeom prst="rect">
            <a:avLst/>
          </a:prstGeom>
          <a:noFill/>
          <a:ln>
            <a:noFill/>
          </a:ln>
        </p:spPr>
      </p:pic>
      <p:sp>
        <p:nvSpPr>
          <p:cNvPr id="74" name="Google Shape;74;p14"/>
          <p:cNvSpPr txBox="1"/>
          <p:nvPr/>
        </p:nvSpPr>
        <p:spPr>
          <a:xfrm>
            <a:off x="687925" y="2315100"/>
            <a:ext cx="7543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78B1B5"/>
                </a:solidFill>
              </a:rPr>
              <a:t>The </a:t>
            </a:r>
            <a:r>
              <a:rPr lang="en-GB" sz="1800">
                <a:solidFill>
                  <a:srgbClr val="78B1B5"/>
                </a:solidFill>
              </a:rPr>
              <a:t>inspiration</a:t>
            </a:r>
            <a:r>
              <a:rPr lang="en-GB" sz="1800">
                <a:solidFill>
                  <a:srgbClr val="78B1B5"/>
                </a:solidFill>
              </a:rPr>
              <a:t> for this flag was islands and also inspirations from other flags And we did blue to </a:t>
            </a:r>
            <a:r>
              <a:rPr lang="en-GB" sz="1800">
                <a:solidFill>
                  <a:srgbClr val="78B1B5"/>
                </a:solidFill>
              </a:rPr>
              <a:t>represent</a:t>
            </a:r>
            <a:r>
              <a:rPr lang="en-GB" sz="1800">
                <a:solidFill>
                  <a:srgbClr val="78B1B5"/>
                </a:solidFill>
              </a:rPr>
              <a:t> water around Akira Island. The flower in the middle of the flag represents joy , </a:t>
            </a:r>
            <a:r>
              <a:rPr lang="en-GB" sz="1800">
                <a:solidFill>
                  <a:srgbClr val="78B1B5"/>
                </a:solidFill>
              </a:rPr>
              <a:t>pleasure</a:t>
            </a:r>
            <a:r>
              <a:rPr lang="en-GB" sz="1800">
                <a:solidFill>
                  <a:srgbClr val="78B1B5"/>
                </a:solidFill>
              </a:rPr>
              <a:t> , friendship and forgiveness.</a:t>
            </a:r>
            <a:endParaRPr sz="1800">
              <a:solidFill>
                <a:srgbClr val="78B1B5"/>
              </a:solidFill>
            </a:endParaRPr>
          </a:p>
        </p:txBody>
      </p:sp>
    </p:spTree>
  </p:cSld>
  <p:clrMapOvr>
    <a:masterClrMapping/>
  </p:clrMapOvr>
  <mc:AlternateContent>
    <mc:Choice Requires="p14">
      <p:transition spd="slow" p14:dur="9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74"/>
                                        </p:tgtEl>
                                        <p:attrNameLst>
                                          <p:attrName>ppt_y</p:attrName>
                                        </p:attrNameLst>
                                      </p:cBhvr>
                                      <p:tavLst>
                                        <p:tav fmla="" tm="0">
                                          <p:val>
                                            <p:strVal val="#ppt_y"/>
                                          </p:val>
                                        </p:tav>
                                        <p:tav fmla="" tm="100000">
                                          <p:val>
                                            <p:strVal val="#ppt_y-1"/>
                                          </p:val>
                                        </p:tav>
                                      </p:tavLst>
                                    </p:anim>
                                    <p:set>
                                      <p:cBhvr>
                                        <p:cTn dur="1" fill="hold">
                                          <p:stCondLst>
                                            <p:cond delay="1000"/>
                                          </p:stCondLst>
                                        </p:cTn>
                                        <p:tgtEl>
                                          <p:spTgt spid="7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48241" l="0" r="0" t="10269"/>
          <a:stretch/>
        </p:blipFill>
        <p:spPr>
          <a:xfrm>
            <a:off x="1176525" y="703006"/>
            <a:ext cx="7386100" cy="4334470"/>
          </a:xfrm>
          <a:prstGeom prst="rect">
            <a:avLst/>
          </a:prstGeom>
          <a:noFill/>
          <a:ln>
            <a:noFill/>
          </a:ln>
        </p:spPr>
      </p:pic>
      <p:sp>
        <p:nvSpPr>
          <p:cNvPr id="80" name="Google Shape;80;p15"/>
          <p:cNvSpPr txBox="1"/>
          <p:nvPr>
            <p:ph type="title"/>
          </p:nvPr>
        </p:nvSpPr>
        <p:spPr>
          <a:xfrm>
            <a:off x="226250" y="382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78B1B5"/>
                </a:solidFill>
              </a:rPr>
              <a:t>MAP</a:t>
            </a:r>
            <a:r>
              <a:rPr lang="en-GB"/>
              <a:t> </a:t>
            </a:r>
            <a:endParaRPr/>
          </a:p>
        </p:txBody>
      </p:sp>
      <p:pic>
        <p:nvPicPr>
          <p:cNvPr id="81" name="Google Shape;81;p15" title="Cartoon bird illustration | Free SVG"/>
          <p:cNvPicPr preferRelativeResize="0"/>
          <p:nvPr/>
        </p:nvPicPr>
        <p:blipFill>
          <a:blip r:embed="rId4">
            <a:alphaModFix/>
          </a:blip>
          <a:stretch>
            <a:fillRect/>
          </a:stretch>
        </p:blipFill>
        <p:spPr>
          <a:xfrm>
            <a:off x="8247900" y="0"/>
            <a:ext cx="896100" cy="896100"/>
          </a:xfrm>
          <a:prstGeom prst="rect">
            <a:avLst/>
          </a:prstGeom>
          <a:noFill/>
          <a:ln>
            <a:noFill/>
          </a:ln>
        </p:spPr>
      </p:pic>
      <p:pic>
        <p:nvPicPr>
          <p:cNvPr id="82" name="Google Shape;82;p15" title="Cartoon bird illustration | Free SVG"/>
          <p:cNvPicPr preferRelativeResize="0"/>
          <p:nvPr/>
        </p:nvPicPr>
        <p:blipFill>
          <a:blip r:embed="rId4">
            <a:alphaModFix/>
          </a:blip>
          <a:stretch>
            <a:fillRect/>
          </a:stretch>
        </p:blipFill>
        <p:spPr>
          <a:xfrm flipH="1">
            <a:off x="7075076" y="116550"/>
            <a:ext cx="1172824" cy="745875"/>
          </a:xfrm>
          <a:prstGeom prst="rect">
            <a:avLst/>
          </a:prstGeom>
          <a:noFill/>
          <a:ln>
            <a:noFill/>
          </a:ln>
        </p:spPr>
      </p:pic>
      <p:sp>
        <p:nvSpPr>
          <p:cNvPr id="83" name="Google Shape;83;p15"/>
          <p:cNvSpPr txBox="1"/>
          <p:nvPr/>
        </p:nvSpPr>
        <p:spPr>
          <a:xfrm>
            <a:off x="0" y="1721300"/>
            <a:ext cx="108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8B1B5"/>
                </a:solidFill>
              </a:rPr>
              <a:t>Akira island is located in the </a:t>
            </a:r>
            <a:r>
              <a:rPr lang="en-GB" sz="1800">
                <a:solidFill>
                  <a:srgbClr val="78B1B5"/>
                </a:solidFill>
              </a:rPr>
              <a:t>pacific</a:t>
            </a:r>
            <a:r>
              <a:rPr lang="en-GB" sz="1800">
                <a:solidFill>
                  <a:srgbClr val="78B1B5"/>
                </a:solidFill>
              </a:rPr>
              <a:t> ocean</a:t>
            </a:r>
            <a:endParaRPr sz="1800">
              <a:solidFill>
                <a:srgbClr val="78B1B5"/>
              </a:solidFill>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E3FD"/>
        </a:solidFill>
      </p:bgPr>
    </p:bg>
    <p:spTree>
      <p:nvGrpSpPr>
        <p:cNvPr id="87" name="Shape 87"/>
        <p:cNvGrpSpPr/>
        <p:nvPr/>
      </p:nvGrpSpPr>
      <p:grpSpPr>
        <a:xfrm>
          <a:off x="0" y="0"/>
          <a:ext cx="0" cy="0"/>
          <a:chOff x="0" y="0"/>
          <a:chExt cx="0" cy="0"/>
        </a:xfrm>
      </p:grpSpPr>
      <p:sp>
        <p:nvSpPr>
          <p:cNvPr id="88" name="Google Shape;88;p16"/>
          <p:cNvSpPr txBox="1"/>
          <p:nvPr/>
        </p:nvSpPr>
        <p:spPr>
          <a:xfrm>
            <a:off x="749550" y="959475"/>
            <a:ext cx="76449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500">
                <a:solidFill>
                  <a:srgbClr val="78B1B5"/>
                </a:solidFill>
              </a:rPr>
              <a:t>Democracy is a system of government in which people hold the power to elect </a:t>
            </a:r>
            <a:r>
              <a:rPr lang="en-GB" sz="2500">
                <a:solidFill>
                  <a:srgbClr val="78B1B5"/>
                </a:solidFill>
              </a:rPr>
              <a:t>their</a:t>
            </a:r>
            <a:r>
              <a:rPr lang="en-GB" sz="2500">
                <a:solidFill>
                  <a:srgbClr val="78B1B5"/>
                </a:solidFill>
              </a:rPr>
              <a:t> </a:t>
            </a:r>
            <a:r>
              <a:rPr lang="en-GB" sz="2500">
                <a:solidFill>
                  <a:srgbClr val="78B1B5"/>
                </a:solidFill>
              </a:rPr>
              <a:t>representatives</a:t>
            </a:r>
            <a:r>
              <a:rPr lang="en-GB" sz="2500">
                <a:solidFill>
                  <a:srgbClr val="78B1B5"/>
                </a:solidFill>
              </a:rPr>
              <a:t> and </a:t>
            </a:r>
            <a:r>
              <a:rPr lang="en-GB" sz="2500">
                <a:solidFill>
                  <a:srgbClr val="78B1B5"/>
                </a:solidFill>
              </a:rPr>
              <a:t>determine</a:t>
            </a:r>
            <a:r>
              <a:rPr lang="en-GB" sz="2500">
                <a:solidFill>
                  <a:srgbClr val="78B1B5"/>
                </a:solidFill>
              </a:rPr>
              <a:t> the laws that govern them.</a:t>
            </a:r>
            <a:endParaRPr sz="2500">
              <a:solidFill>
                <a:srgbClr val="78B1B5"/>
              </a:solidFill>
            </a:endParaRPr>
          </a:p>
        </p:txBody>
      </p:sp>
      <p:sp>
        <p:nvSpPr>
          <p:cNvPr id="89" name="Google Shape;89;p16"/>
          <p:cNvSpPr txBox="1"/>
          <p:nvPr/>
        </p:nvSpPr>
        <p:spPr>
          <a:xfrm>
            <a:off x="1066800" y="0"/>
            <a:ext cx="7113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500">
                <a:solidFill>
                  <a:srgbClr val="78B1B5"/>
                </a:solidFill>
              </a:rPr>
              <a:t>Akira Island’s government system is Democracy</a:t>
            </a:r>
            <a:r>
              <a:rPr lang="en-GB" sz="2500">
                <a:solidFill>
                  <a:schemeClr val="dk1"/>
                </a:solidFill>
              </a:rPr>
              <a:t> </a:t>
            </a:r>
            <a:endParaRPr sz="2500">
              <a:solidFill>
                <a:schemeClr val="dk1"/>
              </a:solidFill>
            </a:endParaRPr>
          </a:p>
        </p:txBody>
      </p:sp>
      <p:sp>
        <p:nvSpPr>
          <p:cNvPr id="90" name="Google Shape;90;p16"/>
          <p:cNvSpPr txBox="1"/>
          <p:nvPr/>
        </p:nvSpPr>
        <p:spPr>
          <a:xfrm>
            <a:off x="-62175" y="2786175"/>
            <a:ext cx="9089400" cy="22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78B1B5"/>
                </a:solidFill>
              </a:rPr>
              <a:t>Akira’s voting system is MMP</a:t>
            </a:r>
            <a:endParaRPr sz="3000">
              <a:solidFill>
                <a:srgbClr val="78B1B5"/>
              </a:solidFill>
            </a:endParaRPr>
          </a:p>
          <a:p>
            <a:pPr indent="0" lvl="0" marL="0" rtl="0" algn="ctr">
              <a:spcBef>
                <a:spcPts val="0"/>
              </a:spcBef>
              <a:spcAft>
                <a:spcPts val="0"/>
              </a:spcAft>
              <a:buNone/>
            </a:pPr>
            <a:r>
              <a:rPr lang="en-GB" sz="3000">
                <a:solidFill>
                  <a:srgbClr val="78B1B5"/>
                </a:solidFill>
              </a:rPr>
              <a:t>(mixed member </a:t>
            </a:r>
            <a:r>
              <a:rPr lang="en-GB" sz="3000">
                <a:solidFill>
                  <a:srgbClr val="78B1B5"/>
                </a:solidFill>
              </a:rPr>
              <a:t>proportional)</a:t>
            </a:r>
            <a:endParaRPr sz="3000">
              <a:solidFill>
                <a:srgbClr val="78B1B5"/>
              </a:solidFill>
            </a:endParaRPr>
          </a:p>
        </p:txBody>
      </p:sp>
      <p:sp>
        <p:nvSpPr>
          <p:cNvPr id="91" name="Google Shape;91;p16"/>
          <p:cNvSpPr txBox="1"/>
          <p:nvPr/>
        </p:nvSpPr>
        <p:spPr>
          <a:xfrm>
            <a:off x="749550" y="623425"/>
            <a:ext cx="76449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500">
                <a:solidFill>
                  <a:srgbClr val="78B1B5"/>
                </a:solidFill>
              </a:rPr>
              <a:t>Everyone gets two votes one for a local candidate one for a political party. The </a:t>
            </a:r>
            <a:r>
              <a:rPr lang="en-GB" sz="2500">
                <a:solidFill>
                  <a:srgbClr val="78B1B5"/>
                </a:solidFill>
              </a:rPr>
              <a:t>candidate</a:t>
            </a:r>
            <a:r>
              <a:rPr lang="en-GB" sz="2500">
                <a:solidFill>
                  <a:srgbClr val="78B1B5"/>
                </a:solidFill>
              </a:rPr>
              <a:t> that gets the most votes in each local area wins.</a:t>
            </a:r>
            <a:endParaRPr sz="2500">
              <a:solidFill>
                <a:srgbClr val="78B1B5"/>
              </a:solidFill>
            </a:endParaRPr>
          </a:p>
          <a:p>
            <a:pPr indent="0" lvl="0" marL="0" rtl="0" algn="ctr">
              <a:spcBef>
                <a:spcPts val="0"/>
              </a:spcBef>
              <a:spcAft>
                <a:spcPts val="0"/>
              </a:spcAft>
              <a:buNone/>
            </a:pPr>
            <a:r>
              <a:rPr lang="en-GB" sz="2500">
                <a:solidFill>
                  <a:srgbClr val="78B1B5"/>
                </a:solidFill>
              </a:rPr>
              <a:t>The second vote (for the party) decides how many seats each party gets the more votes the more seats they take up.</a:t>
            </a:r>
            <a:endParaRPr sz="2500">
              <a:solidFill>
                <a:srgbClr val="78B1B5"/>
              </a:solidFill>
            </a:endParaRPr>
          </a:p>
        </p:txBody>
      </p:sp>
    </p:spTree>
  </p:cSld>
  <p:clrMapOvr>
    <a:masterClrMapping/>
  </p:clrMapOvr>
  <mc:AlternateContent>
    <mc:Choice Requires="p14">
      <p:transition spd="med">
        <p14:prism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89"/>
                                        </p:tgtEl>
                                        <p:attrNameLst>
                                          <p:attrName>ppt_x</p:attrName>
                                        </p:attrNameLst>
                                      </p:cBhvr>
                                      <p:tavLst>
                                        <p:tav fmla="" tm="0">
                                          <p:val>
                                            <p:strVal val="#ppt_x"/>
                                          </p:val>
                                        </p:tav>
                                        <p:tav fmla="" tm="100000">
                                          <p:val>
                                            <p:strVal val="#ppt_x+1"/>
                                          </p:val>
                                        </p:tav>
                                      </p:tavLst>
                                    </p:anim>
                                    <p:set>
                                      <p:cBhvr>
                                        <p:cTn dur="1" fill="hold">
                                          <p:stCondLst>
                                            <p:cond delay="1000"/>
                                          </p:stCondLst>
                                        </p:cTn>
                                        <p:tgtEl>
                                          <p:spTgt spid="89"/>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88"/>
                                        </p:tgtEl>
                                        <p:attrNameLst>
                                          <p:attrName>ppt_y</p:attrName>
                                        </p:attrNameLst>
                                      </p:cBhvr>
                                      <p:tavLst>
                                        <p:tav fmla="" tm="0">
                                          <p:val>
                                            <p:strVal val="#ppt_y"/>
                                          </p:val>
                                        </p:tav>
                                        <p:tav fmla="" tm="100000">
                                          <p:val>
                                            <p:strVal val="#ppt_y-1"/>
                                          </p:val>
                                        </p:tav>
                                      </p:tavLst>
                                    </p:anim>
                                    <p:set>
                                      <p:cBhvr>
                                        <p:cTn dur="1" fill="hold">
                                          <p:stCondLst>
                                            <p:cond delay="1000"/>
                                          </p:stCondLst>
                                        </p:cTn>
                                        <p:tgtEl>
                                          <p:spTgt spid="8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1000"/>
                                        <p:tgtEl>
                                          <p:spTgt spid="90"/>
                                        </p:tgtEl>
                                        <p:attrNameLst>
                                          <p:attrName>ppt_y</p:attrName>
                                        </p:attrNameLst>
                                      </p:cBhvr>
                                      <p:tavLst>
                                        <p:tav fmla="" tm="0">
                                          <p:val>
                                            <p:strVal val="#ppt_y"/>
                                          </p:val>
                                        </p:tav>
                                        <p:tav fmla="" tm="100000">
                                          <p:val>
                                            <p:strVal val="#ppt_y+1"/>
                                          </p:val>
                                        </p:tav>
                                      </p:tavLst>
                                    </p:anim>
                                    <p:set>
                                      <p:cBhvr>
                                        <p:cTn dur="1" fill="hold">
                                          <p:stCondLst>
                                            <p:cond delay="1000"/>
                                          </p:stCondLst>
                                        </p:cTn>
                                        <p:tgtEl>
                                          <p:spTgt spid="9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78B1B5"/>
                </a:solidFill>
              </a:rPr>
              <a:t>Traditions</a:t>
            </a:r>
            <a:r>
              <a:rPr lang="en-GB">
                <a:solidFill>
                  <a:srgbClr val="78B1B5"/>
                </a:solidFill>
              </a:rPr>
              <a:t> and Festivals</a:t>
            </a:r>
            <a:endParaRPr>
              <a:solidFill>
                <a:srgbClr val="78B1B5"/>
              </a:solidFill>
            </a:endParaRPr>
          </a:p>
        </p:txBody>
      </p:sp>
      <p:sp>
        <p:nvSpPr>
          <p:cNvPr id="97" name="Google Shape;97;p17"/>
          <p:cNvSpPr txBox="1"/>
          <p:nvPr/>
        </p:nvSpPr>
        <p:spPr>
          <a:xfrm>
            <a:off x="311700" y="1085850"/>
            <a:ext cx="8832300" cy="1540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78B1B5"/>
              </a:buClr>
              <a:buSzPts val="2200"/>
              <a:buChar char="●"/>
            </a:pPr>
            <a:r>
              <a:rPr lang="en-GB" sz="2200">
                <a:solidFill>
                  <a:srgbClr val="78B1B5"/>
                </a:solidFill>
              </a:rPr>
              <a:t>National beach clean up day</a:t>
            </a:r>
            <a:endParaRPr sz="2200">
              <a:solidFill>
                <a:srgbClr val="78B1B5"/>
              </a:solidFill>
            </a:endParaRPr>
          </a:p>
          <a:p>
            <a:pPr indent="0" lvl="0" marL="0" rtl="0" algn="l">
              <a:spcBef>
                <a:spcPts val="0"/>
              </a:spcBef>
              <a:spcAft>
                <a:spcPts val="0"/>
              </a:spcAft>
              <a:buNone/>
            </a:pPr>
            <a:r>
              <a:rPr lang="en-GB" sz="2200">
                <a:solidFill>
                  <a:srgbClr val="78B1B5"/>
                </a:solidFill>
              </a:rPr>
              <a:t>This is held on the 7th of May &amp; 21st of November every year</a:t>
            </a:r>
            <a:endParaRPr sz="2200">
              <a:solidFill>
                <a:srgbClr val="78B1B5"/>
              </a:solidFill>
            </a:endParaRPr>
          </a:p>
          <a:p>
            <a:pPr indent="0" lvl="0" marL="0" rtl="0" algn="l">
              <a:spcBef>
                <a:spcPts val="0"/>
              </a:spcBef>
              <a:spcAft>
                <a:spcPts val="0"/>
              </a:spcAft>
              <a:buNone/>
            </a:pPr>
            <a:r>
              <a:rPr lang="en-GB" sz="2200">
                <a:solidFill>
                  <a:srgbClr val="78B1B5"/>
                </a:solidFill>
              </a:rPr>
              <a:t>The government of Akira Island made this day up to keep our island and beaches clean.</a:t>
            </a:r>
            <a:endParaRPr sz="2200">
              <a:solidFill>
                <a:srgbClr val="78B1B5"/>
              </a:solidFill>
            </a:endParaRPr>
          </a:p>
          <a:p>
            <a:pPr indent="0" lvl="0" marL="0" rtl="0" algn="l">
              <a:spcBef>
                <a:spcPts val="0"/>
              </a:spcBef>
              <a:spcAft>
                <a:spcPts val="0"/>
              </a:spcAft>
              <a:buNone/>
            </a:pPr>
            <a:r>
              <a:t/>
            </a:r>
            <a:endParaRPr sz="2200">
              <a:solidFill>
                <a:srgbClr val="78B1B5"/>
              </a:solidFill>
            </a:endParaRPr>
          </a:p>
          <a:p>
            <a:pPr indent="0" lvl="0" marL="0" rtl="0" algn="l">
              <a:spcBef>
                <a:spcPts val="0"/>
              </a:spcBef>
              <a:spcAft>
                <a:spcPts val="0"/>
              </a:spcAft>
              <a:buNone/>
            </a:pPr>
            <a:r>
              <a:t/>
            </a:r>
            <a:endParaRPr sz="2200">
              <a:solidFill>
                <a:srgbClr val="78B1B5"/>
              </a:solidFill>
            </a:endParaRPr>
          </a:p>
          <a:p>
            <a:pPr indent="0" lvl="0" marL="457200" rtl="0" algn="l">
              <a:spcBef>
                <a:spcPts val="0"/>
              </a:spcBef>
              <a:spcAft>
                <a:spcPts val="0"/>
              </a:spcAft>
              <a:buNone/>
            </a:pPr>
            <a:r>
              <a:t/>
            </a:r>
            <a:endParaRPr>
              <a:solidFill>
                <a:srgbClr val="78B1B5"/>
              </a:solidFill>
            </a:endParaRPr>
          </a:p>
        </p:txBody>
      </p:sp>
      <p:pic>
        <p:nvPicPr>
          <p:cNvPr id="98" name="Google Shape;98;p17"/>
          <p:cNvPicPr preferRelativeResize="0"/>
          <p:nvPr/>
        </p:nvPicPr>
        <p:blipFill rotWithShape="1">
          <a:blip r:embed="rId3">
            <a:alphaModFix/>
          </a:blip>
          <a:srcRect b="12210" l="4987" r="4334" t="16676"/>
          <a:stretch/>
        </p:blipFill>
        <p:spPr>
          <a:xfrm>
            <a:off x="1793350" y="3091575"/>
            <a:ext cx="4266675" cy="2051925"/>
          </a:xfrm>
          <a:prstGeom prst="rect">
            <a:avLst/>
          </a:prstGeom>
          <a:noFill/>
          <a:ln>
            <a:noFill/>
          </a:ln>
        </p:spPr>
      </p:pic>
      <p:pic>
        <p:nvPicPr>
          <p:cNvPr id="99" name="Google Shape;99;p17"/>
          <p:cNvPicPr preferRelativeResize="0"/>
          <p:nvPr/>
        </p:nvPicPr>
        <p:blipFill>
          <a:blip r:embed="rId4">
            <a:alphaModFix/>
          </a:blip>
          <a:stretch>
            <a:fillRect/>
          </a:stretch>
        </p:blipFill>
        <p:spPr>
          <a:xfrm>
            <a:off x="5855475" y="2913750"/>
            <a:ext cx="2976825" cy="2229750"/>
          </a:xfrm>
          <a:prstGeom prst="rect">
            <a:avLst/>
          </a:prstGeom>
          <a:noFill/>
          <a:ln>
            <a:noFill/>
          </a:ln>
        </p:spPr>
      </p:pic>
      <p:sp>
        <p:nvSpPr>
          <p:cNvPr id="100" name="Google Shape;100;p17"/>
          <p:cNvSpPr txBox="1"/>
          <p:nvPr/>
        </p:nvSpPr>
        <p:spPr>
          <a:xfrm>
            <a:off x="82075" y="1017725"/>
            <a:ext cx="9144000" cy="15393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78B1B5"/>
              </a:buClr>
              <a:buSzPts val="2200"/>
              <a:buChar char="●"/>
            </a:pPr>
            <a:r>
              <a:rPr lang="en-GB" sz="2200">
                <a:solidFill>
                  <a:srgbClr val="78B1B5"/>
                </a:solidFill>
              </a:rPr>
              <a:t>Quokka day </a:t>
            </a:r>
            <a:endParaRPr sz="2200">
              <a:solidFill>
                <a:srgbClr val="78B1B5"/>
              </a:solidFill>
            </a:endParaRPr>
          </a:p>
          <a:p>
            <a:pPr indent="0" lvl="0" marL="0" rtl="0" algn="l">
              <a:spcBef>
                <a:spcPts val="0"/>
              </a:spcBef>
              <a:spcAft>
                <a:spcPts val="0"/>
              </a:spcAft>
              <a:buNone/>
            </a:pPr>
            <a:r>
              <a:rPr lang="en-GB" sz="2200">
                <a:solidFill>
                  <a:srgbClr val="78B1B5"/>
                </a:solidFill>
              </a:rPr>
              <a:t>Quokka day is held on 20th june every year.This is one of everybody's favourite day of the year! Because they spend the entire day hanging with the local Quokkas. </a:t>
            </a:r>
            <a:endParaRPr sz="1800">
              <a:solidFill>
                <a:schemeClr val="dk2"/>
              </a:solidFill>
            </a:endParaRPr>
          </a:p>
        </p:txBody>
      </p:sp>
      <p:pic>
        <p:nvPicPr>
          <p:cNvPr id="101" name="Google Shape;101;p17"/>
          <p:cNvPicPr preferRelativeResize="0"/>
          <p:nvPr/>
        </p:nvPicPr>
        <p:blipFill>
          <a:blip r:embed="rId5">
            <a:alphaModFix/>
          </a:blip>
          <a:stretch>
            <a:fillRect/>
          </a:stretch>
        </p:blipFill>
        <p:spPr>
          <a:xfrm>
            <a:off x="6258615" y="2557028"/>
            <a:ext cx="2885385" cy="2570175"/>
          </a:xfrm>
          <a:prstGeom prst="rect">
            <a:avLst/>
          </a:prstGeom>
          <a:noFill/>
          <a:ln>
            <a:noFill/>
          </a:ln>
        </p:spPr>
      </p:pic>
      <p:pic>
        <p:nvPicPr>
          <p:cNvPr id="102" name="Google Shape;102;p17"/>
          <p:cNvPicPr preferRelativeResize="0"/>
          <p:nvPr/>
        </p:nvPicPr>
        <p:blipFill rotWithShape="1">
          <a:blip r:embed="rId6">
            <a:alphaModFix/>
          </a:blip>
          <a:srcRect b="0" l="0" r="12937" t="0"/>
          <a:stretch/>
        </p:blipFill>
        <p:spPr>
          <a:xfrm>
            <a:off x="4268425" y="2442675"/>
            <a:ext cx="1929025" cy="268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97"/>
                                        </p:tgtEl>
                                        <p:attrNameLst>
                                          <p:attrName>ppt_y</p:attrName>
                                        </p:attrNameLst>
                                      </p:cBhvr>
                                      <p:tavLst>
                                        <p:tav fmla="" tm="0">
                                          <p:val>
                                            <p:strVal val="#ppt_y"/>
                                          </p:val>
                                        </p:tav>
                                        <p:tav fmla="" tm="100000">
                                          <p:val>
                                            <p:strVal val="#ppt_y+1"/>
                                          </p:val>
                                        </p:tav>
                                      </p:tavLst>
                                    </p:anim>
                                    <p:set>
                                      <p:cBhvr>
                                        <p:cTn dur="1" fill="hold">
                                          <p:stCondLst>
                                            <p:cond delay="1000"/>
                                          </p:stCondLst>
                                        </p:cTn>
                                        <p:tgtEl>
                                          <p:spTgt spid="97"/>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1000"/>
                                        <p:tgtEl>
                                          <p:spTgt spid="98"/>
                                        </p:tgtEl>
                                        <p:attrNameLst>
                                          <p:attrName>ppt_x</p:attrName>
                                        </p:attrNameLst>
                                      </p:cBhvr>
                                      <p:tavLst>
                                        <p:tav fmla="" tm="0">
                                          <p:val>
                                            <p:strVal val="#ppt_x"/>
                                          </p:val>
                                        </p:tav>
                                        <p:tav fmla="" tm="100000">
                                          <p:val>
                                            <p:strVal val="#ppt_x+1"/>
                                          </p:val>
                                        </p:tav>
                                      </p:tavLst>
                                    </p:anim>
                                    <p:set>
                                      <p:cBhvr>
                                        <p:cTn dur="1" fill="hold">
                                          <p:stCondLst>
                                            <p:cond delay="1000"/>
                                          </p:stCondLst>
                                        </p:cTn>
                                        <p:tgtEl>
                                          <p:spTgt spid="98"/>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99"/>
                                        </p:tgtEl>
                                        <p:attrNameLst>
                                          <p:attrName>ppt_x</p:attrName>
                                        </p:attrNameLst>
                                      </p:cBhvr>
                                      <p:tavLst>
                                        <p:tav fmla="" tm="0">
                                          <p:val>
                                            <p:strVal val="#ppt_x"/>
                                          </p:val>
                                        </p:tav>
                                        <p:tav fmla="" tm="100000">
                                          <p:val>
                                            <p:strVal val="#ppt_x-1"/>
                                          </p:val>
                                        </p:tav>
                                      </p:tavLst>
                                    </p:anim>
                                    <p:set>
                                      <p:cBhvr>
                                        <p:cTn dur="1" fill="hold">
                                          <p:stCondLst>
                                            <p:cond delay="1000"/>
                                          </p:stCondLst>
                                        </p:cTn>
                                        <p:tgtEl>
                                          <p:spTgt spid="99"/>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78B1B5"/>
                </a:solidFill>
              </a:rPr>
              <a:t>Traditions and Festivals</a:t>
            </a:r>
            <a:endParaRPr>
              <a:solidFill>
                <a:srgbClr val="78B1B5"/>
              </a:solidFill>
            </a:endParaRPr>
          </a:p>
        </p:txBody>
      </p:sp>
      <p:sp>
        <p:nvSpPr>
          <p:cNvPr id="108" name="Google Shape;108;p18"/>
          <p:cNvSpPr txBox="1"/>
          <p:nvPr>
            <p:ph idx="4294967295" type="title"/>
          </p:nvPr>
        </p:nvSpPr>
        <p:spPr>
          <a:xfrm>
            <a:off x="89225" y="1268675"/>
            <a:ext cx="8520600" cy="1644000"/>
          </a:xfrm>
          <a:prstGeom prst="rect">
            <a:avLst/>
          </a:prstGeom>
        </p:spPr>
        <p:txBody>
          <a:bodyPr anchorCtr="0" anchor="t" bIns="91425" lIns="91425" spcFirstLastPara="1" rIns="91425" wrap="square" tIns="91425">
            <a:normAutofit/>
          </a:bodyPr>
          <a:lstStyle/>
          <a:p>
            <a:pPr indent="-356870" lvl="0" marL="457200" rtl="0" algn="l">
              <a:spcBef>
                <a:spcPts val="0"/>
              </a:spcBef>
              <a:spcAft>
                <a:spcPts val="0"/>
              </a:spcAft>
              <a:buClr>
                <a:srgbClr val="78B1B5"/>
              </a:buClr>
              <a:buSzPts val="2020"/>
              <a:buChar char="●"/>
            </a:pPr>
            <a:r>
              <a:rPr lang="en-GB" sz="2020">
                <a:solidFill>
                  <a:srgbClr val="78B1B5"/>
                </a:solidFill>
              </a:rPr>
              <a:t>National sea turtle day </a:t>
            </a:r>
            <a:endParaRPr sz="2020">
              <a:solidFill>
                <a:srgbClr val="78B1B5"/>
              </a:solidFill>
            </a:endParaRPr>
          </a:p>
          <a:p>
            <a:pPr indent="0" lvl="0" marL="0" rtl="0" algn="l">
              <a:spcBef>
                <a:spcPts val="0"/>
              </a:spcBef>
              <a:spcAft>
                <a:spcPts val="0"/>
              </a:spcAft>
              <a:buNone/>
            </a:pPr>
            <a:r>
              <a:rPr lang="en-GB" sz="2020">
                <a:solidFill>
                  <a:srgbClr val="78B1B5"/>
                </a:solidFill>
              </a:rPr>
              <a:t>Sea </a:t>
            </a:r>
            <a:r>
              <a:rPr lang="en-GB" sz="2020">
                <a:solidFill>
                  <a:srgbClr val="78B1B5"/>
                </a:solidFill>
              </a:rPr>
              <a:t>turtle day is held on 21st of june it's where we help the baby sea turtles go into the water and go diving and explore the coral reef.</a:t>
            </a:r>
            <a:endParaRPr sz="2020">
              <a:solidFill>
                <a:srgbClr val="78B1B5"/>
              </a:solidFill>
            </a:endParaRPr>
          </a:p>
          <a:p>
            <a:pPr indent="0" lvl="0" marL="0" rtl="0" algn="l">
              <a:spcBef>
                <a:spcPts val="0"/>
              </a:spcBef>
              <a:spcAft>
                <a:spcPts val="0"/>
              </a:spcAft>
              <a:buNone/>
            </a:pPr>
            <a:r>
              <a:t/>
            </a:r>
            <a:endParaRPr sz="2020">
              <a:solidFill>
                <a:srgbClr val="78B1B5"/>
              </a:solidFill>
            </a:endParaRPr>
          </a:p>
        </p:txBody>
      </p:sp>
      <p:sp>
        <p:nvSpPr>
          <p:cNvPr id="109" name="Google Shape;109;p18"/>
          <p:cNvSpPr txBox="1"/>
          <p:nvPr/>
        </p:nvSpPr>
        <p:spPr>
          <a:xfrm>
            <a:off x="161125" y="3203625"/>
            <a:ext cx="7737900" cy="806400"/>
          </a:xfrm>
          <a:prstGeom prst="rect">
            <a:avLst/>
          </a:prstGeom>
          <a:noFill/>
          <a:ln>
            <a:noFill/>
          </a:ln>
        </p:spPr>
        <p:txBody>
          <a:bodyPr anchorCtr="0" anchor="t" bIns="91425" lIns="91425" spcFirstLastPara="1" rIns="91425" wrap="square" tIns="91425">
            <a:spAutoFit/>
          </a:bodyPr>
          <a:lstStyle/>
          <a:p>
            <a:pPr indent="-356870" lvl="0" marL="457200" rtl="0" algn="l">
              <a:spcBef>
                <a:spcPts val="0"/>
              </a:spcBef>
              <a:spcAft>
                <a:spcPts val="0"/>
              </a:spcAft>
              <a:buClr>
                <a:srgbClr val="78B1B5"/>
              </a:buClr>
              <a:buSzPts val="2020"/>
              <a:buChar char="●"/>
            </a:pPr>
            <a:r>
              <a:rPr lang="en-GB" sz="2020">
                <a:solidFill>
                  <a:srgbClr val="78B1B5"/>
                </a:solidFill>
              </a:rPr>
              <a:t>Akira island day </a:t>
            </a:r>
            <a:endParaRPr sz="2020">
              <a:solidFill>
                <a:srgbClr val="78B1B5"/>
              </a:solidFill>
            </a:endParaRPr>
          </a:p>
          <a:p>
            <a:pPr indent="0" lvl="0" marL="0" rtl="0" algn="l">
              <a:spcBef>
                <a:spcPts val="0"/>
              </a:spcBef>
              <a:spcAft>
                <a:spcPts val="0"/>
              </a:spcAft>
              <a:buNone/>
            </a:pPr>
            <a:r>
              <a:rPr lang="en-GB" sz="2020">
                <a:solidFill>
                  <a:srgbClr val="78B1B5"/>
                </a:solidFill>
              </a:rPr>
              <a:t>Is held on 21st of December </a:t>
            </a:r>
            <a:r>
              <a:rPr lang="en-GB" sz="2020">
                <a:solidFill>
                  <a:srgbClr val="78B1B5"/>
                </a:solidFill>
              </a:rPr>
              <a:t>celebrating</a:t>
            </a:r>
            <a:r>
              <a:rPr lang="en-GB" sz="2020">
                <a:solidFill>
                  <a:srgbClr val="78B1B5"/>
                </a:solidFill>
              </a:rPr>
              <a:t> Akira islands history.</a:t>
            </a:r>
            <a:endParaRPr sz="2020">
              <a:solidFill>
                <a:srgbClr val="78B1B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1383550" y="152400"/>
            <a:ext cx="3420961" cy="4838700"/>
          </a:xfrm>
          <a:prstGeom prst="rect">
            <a:avLst/>
          </a:prstGeom>
          <a:noFill/>
          <a:ln>
            <a:noFill/>
          </a:ln>
        </p:spPr>
      </p:pic>
      <p:sp>
        <p:nvSpPr>
          <p:cNvPr id="115" name="Google Shape;115;p19"/>
          <p:cNvSpPr txBox="1"/>
          <p:nvPr/>
        </p:nvSpPr>
        <p:spPr>
          <a:xfrm>
            <a:off x="5501600" y="1691250"/>
            <a:ext cx="2868300" cy="17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8B1B5"/>
                </a:solidFill>
              </a:rPr>
              <a:t>Akira island </a:t>
            </a:r>
            <a:r>
              <a:rPr lang="en-GB" sz="1800">
                <a:solidFill>
                  <a:srgbClr val="78B1B5"/>
                </a:solidFill>
              </a:rPr>
              <a:t>was formed from a underwater volcano and rose up to the surface creating the wonderful Akira island that we live on today. </a:t>
            </a:r>
            <a:endParaRPr sz="1800">
              <a:solidFill>
                <a:srgbClr val="78B1B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subTitle"/>
          </p:nvPr>
        </p:nvSpPr>
        <p:spPr>
          <a:xfrm>
            <a:off x="3553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rgbClr val="78B1B5"/>
                </a:solidFill>
              </a:rPr>
              <a:t>THE END</a:t>
            </a:r>
            <a:endParaRPr>
              <a:solidFill>
                <a:srgbClr val="78B1B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